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64" r:id="rId4"/>
    <p:sldId id="266" r:id="rId5"/>
    <p:sldId id="258" r:id="rId6"/>
    <p:sldId id="259" r:id="rId7"/>
    <p:sldId id="261" r:id="rId8"/>
    <p:sldId id="260" r:id="rId9"/>
    <p:sldId id="265" r:id="rId10"/>
    <p:sldId id="267" r:id="rId11"/>
    <p:sldId id="269" r:id="rId12"/>
    <p:sldId id="270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362" autoAdjust="0"/>
  </p:normalViewPr>
  <p:slideViewPr>
    <p:cSldViewPr snapToGrid="0">
      <p:cViewPr varScale="1">
        <p:scale>
          <a:sx n="65" d="100"/>
          <a:sy n="65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44E03-1DC2-4780-A9EB-D1A55C0B7D5A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18AEC-9E5F-4E9F-9374-750798D57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39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18AEC-9E5F-4E9F-9374-750798D57C1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134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18AEC-9E5F-4E9F-9374-750798D57C1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91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44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36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3227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280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6497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546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654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77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34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22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98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71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5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51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35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538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9262E-5F7A-42AD-95B0-BB193FD53F0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11EDB1-23F0-4AF6-B6D1-DC720FCF7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4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../../../Downloads/&#1082;&#1257;&#1082;&#1089;&#1077;&#1088;&#1077;&#1082;.mp4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ÐÐ°ÑÑÐ¸Ð½ÐºÐ¸ Ð¿Ð¾ Ð·Ð°Ð¿ÑÐ¾ÑÑ ÐÑÑÒ ÑÐ°Ð±Ð°Ò ÐºÐ°ÑÑÐ¸Ð½Ðº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900" y="0"/>
            <a:ext cx="122809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7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1" y="-456862"/>
            <a:ext cx="10604090" cy="7953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Freeform 9"/>
          <p:cNvSpPr>
            <a:spLocks/>
          </p:cNvSpPr>
          <p:nvPr/>
        </p:nvSpPr>
        <p:spPr bwMode="auto">
          <a:xfrm>
            <a:off x="1919288" y="1557338"/>
            <a:ext cx="4824412" cy="4824412"/>
          </a:xfrm>
          <a:custGeom>
            <a:avLst/>
            <a:gdLst>
              <a:gd name="T0" fmla="*/ 2147483647 w 4465"/>
              <a:gd name="T1" fmla="*/ 2147483647 h 4305"/>
              <a:gd name="T2" fmla="*/ 2147483647 w 4465"/>
              <a:gd name="T3" fmla="*/ 2147483647 h 4305"/>
              <a:gd name="T4" fmla="*/ 2147483647 w 4465"/>
              <a:gd name="T5" fmla="*/ 2147483647 h 4305"/>
              <a:gd name="T6" fmla="*/ 2147483647 w 4465"/>
              <a:gd name="T7" fmla="*/ 2147483647 h 4305"/>
              <a:gd name="T8" fmla="*/ 2147483647 w 4465"/>
              <a:gd name="T9" fmla="*/ 2147483647 h 4305"/>
              <a:gd name="T10" fmla="*/ 2147483647 w 4465"/>
              <a:gd name="T11" fmla="*/ 2147483647 h 4305"/>
              <a:gd name="T12" fmla="*/ 2147483647 w 4465"/>
              <a:gd name="T13" fmla="*/ 2147483647 h 4305"/>
              <a:gd name="T14" fmla="*/ 2147483647 w 4465"/>
              <a:gd name="T15" fmla="*/ 2147483647 h 4305"/>
              <a:gd name="T16" fmla="*/ 2147483647 w 4465"/>
              <a:gd name="T17" fmla="*/ 2147483647 h 4305"/>
              <a:gd name="T18" fmla="*/ 2147483647 w 4465"/>
              <a:gd name="T19" fmla="*/ 2147483647 h 4305"/>
              <a:gd name="T20" fmla="*/ 2147483647 w 4465"/>
              <a:gd name="T21" fmla="*/ 2147483647 h 4305"/>
              <a:gd name="T22" fmla="*/ 2147483647 w 4465"/>
              <a:gd name="T23" fmla="*/ 2147483647 h 4305"/>
              <a:gd name="T24" fmla="*/ 2147483647 w 4465"/>
              <a:gd name="T25" fmla="*/ 2147483647 h 4305"/>
              <a:gd name="T26" fmla="*/ 2147483647 w 4465"/>
              <a:gd name="T27" fmla="*/ 2147483647 h 4305"/>
              <a:gd name="T28" fmla="*/ 2147483647 w 4465"/>
              <a:gd name="T29" fmla="*/ 2147483647 h 4305"/>
              <a:gd name="T30" fmla="*/ 2147483647 w 4465"/>
              <a:gd name="T31" fmla="*/ 2147483647 h 4305"/>
              <a:gd name="T32" fmla="*/ 2147483647 w 4465"/>
              <a:gd name="T33" fmla="*/ 2147483647 h 4305"/>
              <a:gd name="T34" fmla="*/ 2147483647 w 4465"/>
              <a:gd name="T35" fmla="*/ 2147483647 h 4305"/>
              <a:gd name="T36" fmla="*/ 2147483647 w 4465"/>
              <a:gd name="T37" fmla="*/ 2147483647 h 4305"/>
              <a:gd name="T38" fmla="*/ 2147483647 w 4465"/>
              <a:gd name="T39" fmla="*/ 2147483647 h 4305"/>
              <a:gd name="T40" fmla="*/ 1907398251 w 4465"/>
              <a:gd name="T41" fmla="*/ 2147483647 h 4305"/>
              <a:gd name="T42" fmla="*/ 1564341109 w 4465"/>
              <a:gd name="T43" fmla="*/ 2147483647 h 4305"/>
              <a:gd name="T44" fmla="*/ 1262450824 w 4465"/>
              <a:gd name="T45" fmla="*/ 2147483647 h 4305"/>
              <a:gd name="T46" fmla="*/ 974282554 w 4465"/>
              <a:gd name="T47" fmla="*/ 2147483647 h 4305"/>
              <a:gd name="T48" fmla="*/ 727281412 w 4465"/>
              <a:gd name="T49" fmla="*/ 2147483647 h 4305"/>
              <a:gd name="T50" fmla="*/ 521446991 w 4465"/>
              <a:gd name="T51" fmla="*/ 2147483647 h 4305"/>
              <a:gd name="T52" fmla="*/ 329334992 w 4465"/>
              <a:gd name="T53" fmla="*/ 2147483647 h 4305"/>
              <a:gd name="T54" fmla="*/ 192112067 w 4465"/>
              <a:gd name="T55" fmla="*/ 2147483647 h 4305"/>
              <a:gd name="T56" fmla="*/ 82333748 w 4465"/>
              <a:gd name="T57" fmla="*/ 2147483647 h 4305"/>
              <a:gd name="T58" fmla="*/ 13722290 w 4465"/>
              <a:gd name="T59" fmla="*/ 2147483647 h 4305"/>
              <a:gd name="T60" fmla="*/ 0 w 4465"/>
              <a:gd name="T61" fmla="*/ 2147483647 h 4305"/>
              <a:gd name="T62" fmla="*/ 13722290 w 4465"/>
              <a:gd name="T63" fmla="*/ 2147483647 h 4305"/>
              <a:gd name="T64" fmla="*/ 82333748 w 4465"/>
              <a:gd name="T65" fmla="*/ 2147483647 h 4305"/>
              <a:gd name="T66" fmla="*/ 192112067 w 4465"/>
              <a:gd name="T67" fmla="*/ 2147483647 h 4305"/>
              <a:gd name="T68" fmla="*/ 329334992 w 4465"/>
              <a:gd name="T69" fmla="*/ 2147483647 h 4305"/>
              <a:gd name="T70" fmla="*/ 521446991 w 4465"/>
              <a:gd name="T71" fmla="*/ 1921359590 h 4305"/>
              <a:gd name="T72" fmla="*/ 727281412 w 4465"/>
              <a:gd name="T73" fmla="*/ 1565552362 h 4305"/>
              <a:gd name="T74" fmla="*/ 974282554 w 4465"/>
              <a:gd name="T75" fmla="*/ 1266674291 h 4305"/>
              <a:gd name="T76" fmla="*/ 1262450824 w 4465"/>
              <a:gd name="T77" fmla="*/ 982028228 h 4305"/>
              <a:gd name="T78" fmla="*/ 1564341109 w 4465"/>
              <a:gd name="T79" fmla="*/ 725847025 h 4305"/>
              <a:gd name="T80" fmla="*/ 1907398251 w 4465"/>
              <a:gd name="T81" fmla="*/ 512362548 h 4305"/>
              <a:gd name="T82" fmla="*/ 2147483647 w 4465"/>
              <a:gd name="T83" fmla="*/ 327342790 h 4305"/>
              <a:gd name="T84" fmla="*/ 2147483647 w 4465"/>
              <a:gd name="T85" fmla="*/ 185019828 h 4305"/>
              <a:gd name="T86" fmla="*/ 2147483647 w 4465"/>
              <a:gd name="T87" fmla="*/ 71161463 h 4305"/>
              <a:gd name="T88" fmla="*/ 2147483647 w 4465"/>
              <a:gd name="T89" fmla="*/ 14232293 h 4305"/>
              <a:gd name="T90" fmla="*/ 2147483647 w 4465"/>
              <a:gd name="T91" fmla="*/ 0 h 4305"/>
              <a:gd name="T92" fmla="*/ 2147483647 w 4465"/>
              <a:gd name="T93" fmla="*/ 14232293 h 4305"/>
              <a:gd name="T94" fmla="*/ 2147483647 w 4465"/>
              <a:gd name="T95" fmla="*/ 71161463 h 4305"/>
              <a:gd name="T96" fmla="*/ 2147483647 w 4465"/>
              <a:gd name="T97" fmla="*/ 185019828 h 4305"/>
              <a:gd name="T98" fmla="*/ 2147483647 w 4465"/>
              <a:gd name="T99" fmla="*/ 327342790 h 4305"/>
              <a:gd name="T100" fmla="*/ 2147483647 w 4465"/>
              <a:gd name="T101" fmla="*/ 512362548 h 4305"/>
              <a:gd name="T102" fmla="*/ 2147483647 w 4465"/>
              <a:gd name="T103" fmla="*/ 725847025 h 4305"/>
              <a:gd name="T104" fmla="*/ 2147483647 w 4465"/>
              <a:gd name="T105" fmla="*/ 982028228 h 4305"/>
              <a:gd name="T106" fmla="*/ 2147483647 w 4465"/>
              <a:gd name="T107" fmla="*/ 1266674291 h 4305"/>
              <a:gd name="T108" fmla="*/ 2147483647 w 4465"/>
              <a:gd name="T109" fmla="*/ 1565552362 h 4305"/>
              <a:gd name="T110" fmla="*/ 2147483647 w 4465"/>
              <a:gd name="T111" fmla="*/ 1921359590 h 4305"/>
              <a:gd name="T112" fmla="*/ 2147483647 w 4465"/>
              <a:gd name="T113" fmla="*/ 2147483647 h 4305"/>
              <a:gd name="T114" fmla="*/ 2147483647 w 4465"/>
              <a:gd name="T115" fmla="*/ 2147483647 h 4305"/>
              <a:gd name="T116" fmla="*/ 2147483647 w 4465"/>
              <a:gd name="T117" fmla="*/ 2147483647 h 4305"/>
              <a:gd name="T118" fmla="*/ 2147483647 w 4465"/>
              <a:gd name="T119" fmla="*/ 2147483647 h 4305"/>
              <a:gd name="T120" fmla="*/ 2147483647 w 4465"/>
              <a:gd name="T121" fmla="*/ 2147483647 h 430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465"/>
              <a:gd name="T184" fmla="*/ 0 h 4305"/>
              <a:gd name="T185" fmla="*/ 4465 w 4465"/>
              <a:gd name="T186" fmla="*/ 4305 h 430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465" h="4305">
                <a:moveTo>
                  <a:pt x="4464" y="2152"/>
                </a:moveTo>
                <a:lnTo>
                  <a:pt x="4456" y="2376"/>
                </a:lnTo>
                <a:lnTo>
                  <a:pt x="4416" y="2600"/>
                </a:lnTo>
                <a:lnTo>
                  <a:pt x="4352" y="2816"/>
                </a:lnTo>
                <a:lnTo>
                  <a:pt x="4272" y="3024"/>
                </a:lnTo>
                <a:lnTo>
                  <a:pt x="4160" y="3232"/>
                </a:lnTo>
                <a:lnTo>
                  <a:pt x="4040" y="3424"/>
                </a:lnTo>
                <a:lnTo>
                  <a:pt x="3896" y="3592"/>
                </a:lnTo>
                <a:lnTo>
                  <a:pt x="3728" y="3752"/>
                </a:lnTo>
                <a:lnTo>
                  <a:pt x="3552" y="3896"/>
                </a:lnTo>
                <a:lnTo>
                  <a:pt x="3344" y="4016"/>
                </a:lnTo>
                <a:lnTo>
                  <a:pt x="3136" y="4120"/>
                </a:lnTo>
                <a:lnTo>
                  <a:pt x="2920" y="4200"/>
                </a:lnTo>
                <a:lnTo>
                  <a:pt x="2704" y="4264"/>
                </a:lnTo>
                <a:lnTo>
                  <a:pt x="2464" y="4296"/>
                </a:lnTo>
                <a:lnTo>
                  <a:pt x="2232" y="4304"/>
                </a:lnTo>
                <a:lnTo>
                  <a:pt x="2000" y="4296"/>
                </a:lnTo>
                <a:lnTo>
                  <a:pt x="1760" y="4264"/>
                </a:lnTo>
                <a:lnTo>
                  <a:pt x="1544" y="4200"/>
                </a:lnTo>
                <a:lnTo>
                  <a:pt x="1328" y="4120"/>
                </a:lnTo>
                <a:lnTo>
                  <a:pt x="1112" y="4016"/>
                </a:lnTo>
                <a:lnTo>
                  <a:pt x="912" y="3896"/>
                </a:lnTo>
                <a:lnTo>
                  <a:pt x="736" y="3752"/>
                </a:lnTo>
                <a:lnTo>
                  <a:pt x="568" y="3592"/>
                </a:lnTo>
                <a:lnTo>
                  <a:pt x="424" y="3424"/>
                </a:lnTo>
                <a:lnTo>
                  <a:pt x="304" y="3232"/>
                </a:lnTo>
                <a:lnTo>
                  <a:pt x="192" y="3024"/>
                </a:lnTo>
                <a:lnTo>
                  <a:pt x="112" y="2816"/>
                </a:lnTo>
                <a:lnTo>
                  <a:pt x="48" y="2600"/>
                </a:lnTo>
                <a:lnTo>
                  <a:pt x="8" y="2376"/>
                </a:lnTo>
                <a:lnTo>
                  <a:pt x="0" y="2152"/>
                </a:lnTo>
                <a:lnTo>
                  <a:pt x="8" y="1928"/>
                </a:lnTo>
                <a:lnTo>
                  <a:pt x="48" y="1704"/>
                </a:lnTo>
                <a:lnTo>
                  <a:pt x="112" y="1488"/>
                </a:lnTo>
                <a:lnTo>
                  <a:pt x="192" y="1280"/>
                </a:lnTo>
                <a:lnTo>
                  <a:pt x="304" y="1080"/>
                </a:lnTo>
                <a:lnTo>
                  <a:pt x="424" y="880"/>
                </a:lnTo>
                <a:lnTo>
                  <a:pt x="568" y="712"/>
                </a:lnTo>
                <a:lnTo>
                  <a:pt x="736" y="552"/>
                </a:lnTo>
                <a:lnTo>
                  <a:pt x="912" y="408"/>
                </a:lnTo>
                <a:lnTo>
                  <a:pt x="1112" y="288"/>
                </a:lnTo>
                <a:lnTo>
                  <a:pt x="1328" y="184"/>
                </a:lnTo>
                <a:lnTo>
                  <a:pt x="1544" y="104"/>
                </a:lnTo>
                <a:lnTo>
                  <a:pt x="1760" y="40"/>
                </a:lnTo>
                <a:lnTo>
                  <a:pt x="2000" y="8"/>
                </a:lnTo>
                <a:lnTo>
                  <a:pt x="2232" y="0"/>
                </a:lnTo>
                <a:lnTo>
                  <a:pt x="2464" y="8"/>
                </a:lnTo>
                <a:lnTo>
                  <a:pt x="2704" y="40"/>
                </a:lnTo>
                <a:lnTo>
                  <a:pt x="2920" y="104"/>
                </a:lnTo>
                <a:lnTo>
                  <a:pt x="3136" y="184"/>
                </a:lnTo>
                <a:lnTo>
                  <a:pt x="3344" y="288"/>
                </a:lnTo>
                <a:lnTo>
                  <a:pt x="3552" y="408"/>
                </a:lnTo>
                <a:lnTo>
                  <a:pt x="3728" y="552"/>
                </a:lnTo>
                <a:lnTo>
                  <a:pt x="3896" y="712"/>
                </a:lnTo>
                <a:lnTo>
                  <a:pt x="4040" y="880"/>
                </a:lnTo>
                <a:lnTo>
                  <a:pt x="4160" y="1080"/>
                </a:lnTo>
                <a:lnTo>
                  <a:pt x="4272" y="1280"/>
                </a:lnTo>
                <a:lnTo>
                  <a:pt x="4352" y="1488"/>
                </a:lnTo>
                <a:lnTo>
                  <a:pt x="4416" y="1704"/>
                </a:lnTo>
                <a:lnTo>
                  <a:pt x="4456" y="1928"/>
                </a:lnTo>
                <a:lnTo>
                  <a:pt x="4464" y="2152"/>
                </a:lnTo>
                <a:close/>
              </a:path>
            </a:pathLst>
          </a:custGeom>
          <a:noFill/>
          <a:ln w="101600" cmpd="sng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5" name="Freeform 10"/>
          <p:cNvSpPr>
            <a:spLocks/>
          </p:cNvSpPr>
          <p:nvPr/>
        </p:nvSpPr>
        <p:spPr bwMode="auto">
          <a:xfrm>
            <a:off x="5232401" y="1557339"/>
            <a:ext cx="5184775" cy="4897437"/>
          </a:xfrm>
          <a:custGeom>
            <a:avLst/>
            <a:gdLst>
              <a:gd name="T0" fmla="*/ 2147483647 w 4249"/>
              <a:gd name="T1" fmla="*/ 2147483647 h 4161"/>
              <a:gd name="T2" fmla="*/ 2147483647 w 4249"/>
              <a:gd name="T3" fmla="*/ 2147483647 h 4161"/>
              <a:gd name="T4" fmla="*/ 2147483647 w 4249"/>
              <a:gd name="T5" fmla="*/ 2147483647 h 4161"/>
              <a:gd name="T6" fmla="*/ 2147483647 w 4249"/>
              <a:gd name="T7" fmla="*/ 2147483647 h 4161"/>
              <a:gd name="T8" fmla="*/ 2147483647 w 4249"/>
              <a:gd name="T9" fmla="*/ 2147483647 h 4161"/>
              <a:gd name="T10" fmla="*/ 2147483647 w 4249"/>
              <a:gd name="T11" fmla="*/ 2147483647 h 4161"/>
              <a:gd name="T12" fmla="*/ 2147483647 w 4249"/>
              <a:gd name="T13" fmla="*/ 2147483647 h 4161"/>
              <a:gd name="T14" fmla="*/ 2147483647 w 4249"/>
              <a:gd name="T15" fmla="*/ 2147483647 h 4161"/>
              <a:gd name="T16" fmla="*/ 2147483647 w 4249"/>
              <a:gd name="T17" fmla="*/ 2147483647 h 4161"/>
              <a:gd name="T18" fmla="*/ 2147483647 w 4249"/>
              <a:gd name="T19" fmla="*/ 2147483647 h 4161"/>
              <a:gd name="T20" fmla="*/ 2147483647 w 4249"/>
              <a:gd name="T21" fmla="*/ 2147483647 h 4161"/>
              <a:gd name="T22" fmla="*/ 2147483647 w 4249"/>
              <a:gd name="T23" fmla="*/ 2147483647 h 4161"/>
              <a:gd name="T24" fmla="*/ 2147483647 w 4249"/>
              <a:gd name="T25" fmla="*/ 2147483647 h 4161"/>
              <a:gd name="T26" fmla="*/ 2147483647 w 4249"/>
              <a:gd name="T27" fmla="*/ 2147483647 h 4161"/>
              <a:gd name="T28" fmla="*/ 2147483647 w 4249"/>
              <a:gd name="T29" fmla="*/ 2147483647 h 4161"/>
              <a:gd name="T30" fmla="*/ 2147483647 w 4249"/>
              <a:gd name="T31" fmla="*/ 2147483647 h 4161"/>
              <a:gd name="T32" fmla="*/ 2147483647 w 4249"/>
              <a:gd name="T33" fmla="*/ 2147483647 h 4161"/>
              <a:gd name="T34" fmla="*/ 2147483647 w 4249"/>
              <a:gd name="T35" fmla="*/ 2147483647 h 4161"/>
              <a:gd name="T36" fmla="*/ 2147483647 w 4249"/>
              <a:gd name="T37" fmla="*/ 2147483647 h 4161"/>
              <a:gd name="T38" fmla="*/ 2147483647 w 4249"/>
              <a:gd name="T39" fmla="*/ 2147483647 h 4161"/>
              <a:gd name="T40" fmla="*/ 2061097204 w 4249"/>
              <a:gd name="T41" fmla="*/ 2147483647 h 4161"/>
              <a:gd name="T42" fmla="*/ 1689169999 w 4249"/>
              <a:gd name="T43" fmla="*/ 2147483647 h 4161"/>
              <a:gd name="T44" fmla="*/ 1363733695 w 4249"/>
              <a:gd name="T45" fmla="*/ 2147483647 h 4161"/>
              <a:gd name="T46" fmla="*/ 1053794052 w 4249"/>
              <a:gd name="T47" fmla="*/ 2147483647 h 4161"/>
              <a:gd name="T48" fmla="*/ 774848649 w 4249"/>
              <a:gd name="T49" fmla="*/ 2147483647 h 4161"/>
              <a:gd name="T50" fmla="*/ 557890960 w 4249"/>
              <a:gd name="T51" fmla="*/ 2147483647 h 4161"/>
              <a:gd name="T52" fmla="*/ 356430391 w 4249"/>
              <a:gd name="T53" fmla="*/ 2147483647 h 4161"/>
              <a:gd name="T54" fmla="*/ 201460646 w 4249"/>
              <a:gd name="T55" fmla="*/ 2147483647 h 4161"/>
              <a:gd name="T56" fmla="*/ 77484853 w 4249"/>
              <a:gd name="T57" fmla="*/ 2147483647 h 4161"/>
              <a:gd name="T58" fmla="*/ 15496972 w 4249"/>
              <a:gd name="T59" fmla="*/ 2147483647 h 4161"/>
              <a:gd name="T60" fmla="*/ 0 w 4249"/>
              <a:gd name="T61" fmla="*/ 2147483647 h 4161"/>
              <a:gd name="T62" fmla="*/ 15496972 w 4249"/>
              <a:gd name="T63" fmla="*/ 2147483647 h 4161"/>
              <a:gd name="T64" fmla="*/ 77484853 w 4249"/>
              <a:gd name="T65" fmla="*/ 2147483647 h 4161"/>
              <a:gd name="T66" fmla="*/ 201460646 w 4249"/>
              <a:gd name="T67" fmla="*/ 2147483647 h 4161"/>
              <a:gd name="T68" fmla="*/ 356430391 w 4249"/>
              <a:gd name="T69" fmla="*/ 2147483647 h 4161"/>
              <a:gd name="T70" fmla="*/ 557890960 w 4249"/>
              <a:gd name="T71" fmla="*/ 1943202870 h 4161"/>
              <a:gd name="T72" fmla="*/ 774848649 w 4249"/>
              <a:gd name="T73" fmla="*/ 1599405543 h 4161"/>
              <a:gd name="T74" fmla="*/ 1053794052 w 4249"/>
              <a:gd name="T75" fmla="*/ 1285503636 h 4161"/>
              <a:gd name="T76" fmla="*/ 1363733695 w 4249"/>
              <a:gd name="T77" fmla="*/ 986549145 h 4161"/>
              <a:gd name="T78" fmla="*/ 1689169999 w 4249"/>
              <a:gd name="T79" fmla="*/ 732438077 h 4161"/>
              <a:gd name="T80" fmla="*/ 2061097204 w 4249"/>
              <a:gd name="T81" fmla="*/ 523169992 h 4161"/>
              <a:gd name="T82" fmla="*/ 2147483647 w 4249"/>
              <a:gd name="T83" fmla="*/ 328849764 h 4161"/>
              <a:gd name="T84" fmla="*/ 2147483647 w 4249"/>
              <a:gd name="T85" fmla="*/ 194320302 h 4161"/>
              <a:gd name="T86" fmla="*/ 2147483647 w 4249"/>
              <a:gd name="T87" fmla="*/ 74738568 h 4161"/>
              <a:gd name="T88" fmla="*/ 2147483647 w 4249"/>
              <a:gd name="T89" fmla="*/ 14947714 h 4161"/>
              <a:gd name="T90" fmla="*/ 2147483647 w 4249"/>
              <a:gd name="T91" fmla="*/ 0 h 4161"/>
              <a:gd name="T92" fmla="*/ 2147483647 w 4249"/>
              <a:gd name="T93" fmla="*/ 14947714 h 4161"/>
              <a:gd name="T94" fmla="*/ 2147483647 w 4249"/>
              <a:gd name="T95" fmla="*/ 74738568 h 4161"/>
              <a:gd name="T96" fmla="*/ 2147483647 w 4249"/>
              <a:gd name="T97" fmla="*/ 194320302 h 4161"/>
              <a:gd name="T98" fmla="*/ 2147483647 w 4249"/>
              <a:gd name="T99" fmla="*/ 328849764 h 4161"/>
              <a:gd name="T100" fmla="*/ 2147483647 w 4249"/>
              <a:gd name="T101" fmla="*/ 523169992 h 4161"/>
              <a:gd name="T102" fmla="*/ 2147483647 w 4249"/>
              <a:gd name="T103" fmla="*/ 732438077 h 4161"/>
              <a:gd name="T104" fmla="*/ 2147483647 w 4249"/>
              <a:gd name="T105" fmla="*/ 986549145 h 4161"/>
              <a:gd name="T106" fmla="*/ 2147483647 w 4249"/>
              <a:gd name="T107" fmla="*/ 1285503636 h 4161"/>
              <a:gd name="T108" fmla="*/ 2147483647 w 4249"/>
              <a:gd name="T109" fmla="*/ 1599405543 h 4161"/>
              <a:gd name="T110" fmla="*/ 2147483647 w 4249"/>
              <a:gd name="T111" fmla="*/ 1943202870 h 4161"/>
              <a:gd name="T112" fmla="*/ 2147483647 w 4249"/>
              <a:gd name="T113" fmla="*/ 2147483647 h 4161"/>
              <a:gd name="T114" fmla="*/ 2147483647 w 4249"/>
              <a:gd name="T115" fmla="*/ 2147483647 h 4161"/>
              <a:gd name="T116" fmla="*/ 2147483647 w 4249"/>
              <a:gd name="T117" fmla="*/ 2147483647 h 4161"/>
              <a:gd name="T118" fmla="*/ 2147483647 w 4249"/>
              <a:gd name="T119" fmla="*/ 2147483647 h 4161"/>
              <a:gd name="T120" fmla="*/ 2147483647 w 4249"/>
              <a:gd name="T121" fmla="*/ 2147483647 h 416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249"/>
              <a:gd name="T184" fmla="*/ 0 h 4161"/>
              <a:gd name="T185" fmla="*/ 4249 w 4249"/>
              <a:gd name="T186" fmla="*/ 4161 h 416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249" h="4161">
                <a:moveTo>
                  <a:pt x="4248" y="2080"/>
                </a:moveTo>
                <a:lnTo>
                  <a:pt x="4240" y="2296"/>
                </a:lnTo>
                <a:lnTo>
                  <a:pt x="4208" y="2520"/>
                </a:lnTo>
                <a:lnTo>
                  <a:pt x="4144" y="2728"/>
                </a:lnTo>
                <a:lnTo>
                  <a:pt x="4064" y="2920"/>
                </a:lnTo>
                <a:lnTo>
                  <a:pt x="3960" y="3120"/>
                </a:lnTo>
                <a:lnTo>
                  <a:pt x="3848" y="3304"/>
                </a:lnTo>
                <a:lnTo>
                  <a:pt x="3704" y="3472"/>
                </a:lnTo>
                <a:lnTo>
                  <a:pt x="3544" y="3632"/>
                </a:lnTo>
                <a:lnTo>
                  <a:pt x="3376" y="3768"/>
                </a:lnTo>
                <a:lnTo>
                  <a:pt x="3184" y="3880"/>
                </a:lnTo>
                <a:lnTo>
                  <a:pt x="2984" y="3984"/>
                </a:lnTo>
                <a:lnTo>
                  <a:pt x="2784" y="4056"/>
                </a:lnTo>
                <a:lnTo>
                  <a:pt x="2568" y="4120"/>
                </a:lnTo>
                <a:lnTo>
                  <a:pt x="2344" y="4152"/>
                </a:lnTo>
                <a:lnTo>
                  <a:pt x="2120" y="4160"/>
                </a:lnTo>
                <a:lnTo>
                  <a:pt x="1904" y="4152"/>
                </a:lnTo>
                <a:lnTo>
                  <a:pt x="1680" y="4120"/>
                </a:lnTo>
                <a:lnTo>
                  <a:pt x="1464" y="4056"/>
                </a:lnTo>
                <a:lnTo>
                  <a:pt x="1264" y="3984"/>
                </a:lnTo>
                <a:lnTo>
                  <a:pt x="1064" y="3880"/>
                </a:lnTo>
                <a:lnTo>
                  <a:pt x="872" y="3768"/>
                </a:lnTo>
                <a:lnTo>
                  <a:pt x="704" y="3632"/>
                </a:lnTo>
                <a:lnTo>
                  <a:pt x="544" y="3472"/>
                </a:lnTo>
                <a:lnTo>
                  <a:pt x="400" y="3304"/>
                </a:lnTo>
                <a:lnTo>
                  <a:pt x="288" y="3120"/>
                </a:lnTo>
                <a:lnTo>
                  <a:pt x="184" y="2920"/>
                </a:lnTo>
                <a:lnTo>
                  <a:pt x="104" y="2728"/>
                </a:lnTo>
                <a:lnTo>
                  <a:pt x="40" y="2520"/>
                </a:lnTo>
                <a:lnTo>
                  <a:pt x="8" y="2296"/>
                </a:lnTo>
                <a:lnTo>
                  <a:pt x="0" y="2080"/>
                </a:lnTo>
                <a:lnTo>
                  <a:pt x="8" y="1864"/>
                </a:lnTo>
                <a:lnTo>
                  <a:pt x="40" y="1640"/>
                </a:lnTo>
                <a:lnTo>
                  <a:pt x="104" y="1432"/>
                </a:lnTo>
                <a:lnTo>
                  <a:pt x="184" y="1240"/>
                </a:lnTo>
                <a:lnTo>
                  <a:pt x="288" y="1040"/>
                </a:lnTo>
                <a:lnTo>
                  <a:pt x="400" y="856"/>
                </a:lnTo>
                <a:lnTo>
                  <a:pt x="544" y="688"/>
                </a:lnTo>
                <a:lnTo>
                  <a:pt x="704" y="528"/>
                </a:lnTo>
                <a:lnTo>
                  <a:pt x="872" y="392"/>
                </a:lnTo>
                <a:lnTo>
                  <a:pt x="1064" y="280"/>
                </a:lnTo>
                <a:lnTo>
                  <a:pt x="1264" y="176"/>
                </a:lnTo>
                <a:lnTo>
                  <a:pt x="1464" y="104"/>
                </a:lnTo>
                <a:lnTo>
                  <a:pt x="1680" y="40"/>
                </a:lnTo>
                <a:lnTo>
                  <a:pt x="1904" y="8"/>
                </a:lnTo>
                <a:lnTo>
                  <a:pt x="2120" y="0"/>
                </a:lnTo>
                <a:lnTo>
                  <a:pt x="2344" y="8"/>
                </a:lnTo>
                <a:lnTo>
                  <a:pt x="2568" y="40"/>
                </a:lnTo>
                <a:lnTo>
                  <a:pt x="2784" y="104"/>
                </a:lnTo>
                <a:lnTo>
                  <a:pt x="2984" y="176"/>
                </a:lnTo>
                <a:lnTo>
                  <a:pt x="3184" y="280"/>
                </a:lnTo>
                <a:lnTo>
                  <a:pt x="3376" y="392"/>
                </a:lnTo>
                <a:lnTo>
                  <a:pt x="3544" y="528"/>
                </a:lnTo>
                <a:lnTo>
                  <a:pt x="3704" y="688"/>
                </a:lnTo>
                <a:lnTo>
                  <a:pt x="3848" y="856"/>
                </a:lnTo>
                <a:lnTo>
                  <a:pt x="3960" y="1040"/>
                </a:lnTo>
                <a:lnTo>
                  <a:pt x="4064" y="1240"/>
                </a:lnTo>
                <a:lnTo>
                  <a:pt x="4144" y="1432"/>
                </a:lnTo>
                <a:lnTo>
                  <a:pt x="4208" y="1640"/>
                </a:lnTo>
                <a:lnTo>
                  <a:pt x="4240" y="1864"/>
                </a:lnTo>
                <a:lnTo>
                  <a:pt x="4248" y="2080"/>
                </a:lnTo>
                <a:close/>
              </a:path>
            </a:pathLst>
          </a:custGeom>
          <a:noFill/>
          <a:ln w="101600" cmpd="sng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7" name="WordArt 7"/>
          <p:cNvSpPr>
            <a:spLocks noChangeArrowheads="1" noChangeShapeType="1" noTextEdit="1"/>
          </p:cNvSpPr>
          <p:nvPr/>
        </p:nvSpPr>
        <p:spPr bwMode="auto">
          <a:xfrm rot="-2309995">
            <a:off x="1682751" y="1595438"/>
            <a:ext cx="2659063" cy="1230312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1249412"/>
              </a:avLst>
            </a:prstTxWarp>
          </a:bodyPr>
          <a:lstStyle/>
          <a:p>
            <a:pPr algn="ctr"/>
            <a:r>
              <a:rPr lang="kk-KZ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Құрмаш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8" name="WordArt 8"/>
          <p:cNvSpPr>
            <a:spLocks noChangeArrowheads="1" noChangeShapeType="1" noTextEdit="1"/>
          </p:cNvSpPr>
          <p:nvPr/>
        </p:nvSpPr>
        <p:spPr bwMode="auto">
          <a:xfrm rot="2040403">
            <a:off x="7769075" y="1693428"/>
            <a:ext cx="3560762" cy="1431925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1701004"/>
              </a:avLst>
            </a:prstTxWarp>
          </a:bodyPr>
          <a:lstStyle/>
          <a:p>
            <a:pPr algn="ctr"/>
            <a:r>
              <a:rPr lang="kk-KZ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Қасен        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1524001" y="322590"/>
            <a:ext cx="89646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sz="2800" b="1" dirty="0" smtClean="0"/>
              <a:t>Венн диаграммасы</a:t>
            </a:r>
            <a:endParaRPr lang="kk-KZ" sz="2800" b="1" dirty="0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7074153" y="2697227"/>
            <a:ext cx="243467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kk-KZ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Қиыншылық көрген, қатал, аяушылық сезімі аз, өңі сұсты.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5169" y="2967335"/>
            <a:ext cx="137853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kk-KZ" sz="2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kk-KZ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kk-KZ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Туыстық </a:t>
            </a:r>
          </a:p>
          <a:p>
            <a:pPr algn="ctr"/>
            <a:r>
              <a:rPr lang="kk-KZ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қатынас</a:t>
            </a:r>
            <a:endParaRPr lang="ru-RU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64426" y="2666389"/>
            <a:ext cx="2184843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2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Ауыл баласы, қамқоршыл, адал, бейкүнә, ақылды, намысшыл, бойында аяушылық сезімі бар.</a:t>
            </a:r>
            <a:endParaRPr lang="ru-RU" sz="2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608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5" grpId="0" animBg="1"/>
      <p:bldP spid="30727" grpId="0" animBg="1"/>
      <p:bldP spid="30728" grpId="0" animBg="1"/>
      <p:bldP spid="30731" grpId="0"/>
      <p:bldP spid="307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0156" y="191417"/>
            <a:ext cx="86994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толғау</a:t>
            </a: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Бөлтірікті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асырасаң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тауға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ұлиды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7702" y="693541"/>
            <a:ext cx="926198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Қасқырға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мақал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мәтел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Қасқырды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асырасаң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тоғайға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ұлуын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қоймайды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Қасқырдың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аузы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жесе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жемесе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Ауыл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иті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бөрі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келгенде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бірігеді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Иттің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иесі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бөрінің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тәңірісі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Жау жағадан алғанда, бөрі етектен алады.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00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5" descr="tempimage6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3879">
            <a:off x="1390651" y="-511175"/>
            <a:ext cx="9758363" cy="867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7"/>
          <p:cNvSpPr>
            <a:spLocks noChangeArrowheads="1"/>
          </p:cNvSpPr>
          <p:nvPr/>
        </p:nvSpPr>
        <p:spPr bwMode="auto">
          <a:xfrm rot="-587383">
            <a:off x="2927350" y="1249353"/>
            <a:ext cx="6407150" cy="34163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kk-KZ" dirty="0"/>
              <a:t>                                      </a:t>
            </a:r>
            <a:r>
              <a:rPr lang="kk-KZ" sz="2400" b="1" dirty="0"/>
              <a:t>Қорытынды:</a:t>
            </a:r>
            <a:endParaRPr lang="ru-RU" sz="2400" dirty="0"/>
          </a:p>
          <a:p>
            <a:pPr algn="ctr" eaLnBrk="1" hangingPunct="1"/>
            <a:r>
              <a:rPr lang="kk-KZ" sz="2400" dirty="0"/>
              <a:t>Қымбатты оқушылар</a:t>
            </a:r>
          </a:p>
          <a:p>
            <a:pPr algn="ctr" eaLnBrk="1" hangingPunct="1"/>
            <a:r>
              <a:rPr lang="kk-KZ" sz="2400" dirty="0"/>
              <a:t>Жер - бәріміздің ортақ үйіміз. </a:t>
            </a:r>
          </a:p>
          <a:p>
            <a:pPr algn="ctr" eaLnBrk="1" hangingPunct="1"/>
            <a:r>
              <a:rPr lang="kk-KZ" sz="2400" dirty="0"/>
              <a:t>Ол аңға да, адамға да жетеді. </a:t>
            </a:r>
          </a:p>
          <a:p>
            <a:pPr algn="ctr" eaLnBrk="1" hangingPunct="1"/>
            <a:r>
              <a:rPr lang="kk-KZ" sz="2400" dirty="0"/>
              <a:t>Сыйысып, сыйласып, тату өмір сүрейік.</a:t>
            </a:r>
          </a:p>
          <a:p>
            <a:pPr algn="ctr" eaLnBrk="1" hangingPunct="1"/>
            <a:r>
              <a:rPr lang="kk-KZ" sz="2400" dirty="0"/>
              <a:t> Болашақта еліміздің ертеңін ойлар </a:t>
            </a:r>
          </a:p>
          <a:p>
            <a:pPr algn="ctr" eaLnBrk="1" hangingPunct="1"/>
            <a:r>
              <a:rPr lang="kk-KZ" sz="2400" dirty="0"/>
              <a:t>осындай күрделі мәселелерді шеше алатын</a:t>
            </a:r>
          </a:p>
          <a:p>
            <a:pPr algn="ctr" eaLnBrk="1" hangingPunct="1"/>
            <a:r>
              <a:rPr lang="kk-KZ" sz="2400" dirty="0"/>
              <a:t> азамат болып өседі деп сенім білдіремін.!</a:t>
            </a:r>
            <a:r>
              <a:rPr lang="kk-K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8982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Өткенді пысықтау.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 descr="ÐÐ°ÑÑÐ¸Ð½ÐºÐ¸ Ð¿Ð¾ Ð·Ð°Ð¿ÑÐ¾ÑÑ ÐÐ»Ð¸ÑÑ ÐÐ°Ð½ÑÒ¯Ð³ÑÑÐ¾Ð² ÑÐ¾ÑÐ¾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2249489"/>
            <a:ext cx="6667500" cy="284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12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039534" y="2058989"/>
            <a:ext cx="5774266" cy="294481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kk-KZ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І.Жансүгіров</a:t>
            </a:r>
            <a:endParaRPr lang="ru-RU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5600700" y="825500"/>
            <a:ext cx="63500" cy="123349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315200" y="4832351"/>
            <a:ext cx="1231900" cy="1035049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1485900" y="2806700"/>
            <a:ext cx="1553634" cy="382589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8801100" y="3213100"/>
            <a:ext cx="1282700" cy="7620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2832100" y="4655345"/>
            <a:ext cx="1231900" cy="1212055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4699000" y="-38101"/>
            <a:ext cx="1930400" cy="86360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Ақын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990600" y="5785645"/>
            <a:ext cx="1930400" cy="86360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Қоғам қайраткері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8547100" y="5497512"/>
            <a:ext cx="1930400" cy="86360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Драматург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-114300" y="2013742"/>
            <a:ext cx="2188634" cy="86360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Аудармашы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10083800" y="2757488"/>
            <a:ext cx="1930400" cy="86360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Жазушы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61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689987" y="471948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05986" y="471947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chemeClr val="tx1"/>
                </a:solidFill>
              </a:rPr>
              <a:t>ғ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45393" y="471948"/>
            <a:ext cx="427703" cy="8087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</a:rPr>
              <a:t>ж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973096" y="471948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chemeClr val="tx1"/>
                </a:solidFill>
              </a:rPr>
              <a:t>а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00799" y="471948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н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07192" y="1280651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</a:rPr>
              <a:t>л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45956" y="1280651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ж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72415" y="1279422"/>
            <a:ext cx="548146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022239" y="1280651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н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49213" y="4599036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</a:rPr>
              <a:t>н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80212" y="2089353"/>
            <a:ext cx="427703" cy="963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72296" y="2074605"/>
            <a:ext cx="427703" cy="961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589601" y="3866533"/>
            <a:ext cx="427703" cy="76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</a:rPr>
              <a:t>н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142096" y="3834575"/>
            <a:ext cx="427703" cy="800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chemeClr val="tx1"/>
                </a:solidFill>
              </a:rPr>
              <a:t>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04716" y="3845635"/>
            <a:ext cx="427703" cy="7890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қ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017304" y="3075034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528807" y="3075034"/>
            <a:ext cx="488498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113084" y="3047995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solidFill>
                  <a:schemeClr val="tx1"/>
                </a:solidFill>
              </a:rPr>
              <a:t>қ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689986" y="3055371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</a:rPr>
              <a:t>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973095" y="4599036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</a:rPr>
              <a:t>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565193" y="4615015"/>
            <a:ext cx="427703" cy="779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</a:rPr>
              <a:t>ш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127724" y="4629147"/>
            <a:ext cx="427703" cy="750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у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684914" y="4634678"/>
            <a:ext cx="427703" cy="76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218040" y="469489"/>
            <a:ext cx="462118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chemeClr val="tx1"/>
                </a:solidFill>
              </a:rPr>
              <a:t>М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213102" y="1280652"/>
            <a:ext cx="488549" cy="808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 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219583" y="2096728"/>
            <a:ext cx="455018" cy="951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</a:rPr>
              <a:t>х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252454" y="3007439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Т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249457" y="3818601"/>
            <a:ext cx="467240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264660" y="4612555"/>
            <a:ext cx="427703" cy="8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Р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0" y="65590"/>
            <a:ext cx="39328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Сөзжұмбақ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810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586" y="66859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kk-KZ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Сәуірдің жиырма алтысы</a:t>
            </a:r>
            <a:br>
              <a:rPr lang="kk-KZ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60589"/>
            <a:ext cx="10210800" cy="3880773"/>
          </a:xfrm>
        </p:spPr>
        <p:txBody>
          <a:bodyPr>
            <a:normAutofit/>
          </a:bodyPr>
          <a:lstStyle/>
          <a:p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М.Әуезовтің </a:t>
            </a: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өмірі мен шығармашылық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жолы.</a:t>
            </a:r>
          </a:p>
          <a:p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 мақсаты: М.Әуезовтің </a:t>
            </a: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өскен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ортасымен, </a:t>
            </a: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 жолымен, шығармашылығымен таныстыру, тақырыбы мен идеясын ашу.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04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168" y="3290888"/>
            <a:ext cx="7286322" cy="7433186"/>
          </a:xfrm>
        </p:spPr>
        <p:txBody>
          <a:bodyPr>
            <a:noAutofit/>
          </a:bodyPr>
          <a:lstStyle/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8" y="0"/>
            <a:ext cx="10338619" cy="693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77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М.Әуезовтің </a:t>
            </a:r>
            <a:r>
              <a:rPr lang="kk-KZ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әңгімелері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М.Әуезовтің әңгімелерінің  негізгі тақырыптары – қазақ ауылындағы кедейлер өмірін, қорғансыз жандардың тұрмыс-тіршілігін суреттейді. 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Әңгімелері: «Қорғансыздың күні», «Жетім», «Қыр суреттері», «Кім кінәлі», «Сөніп-жану», т.б. </a:t>
            </a:r>
            <a:r>
              <a:rPr lang="kk-K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Повестері: «Көксерек», «Қараш-қараш оқиғасы», «Қилы заман».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58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2288" y="-131824"/>
            <a:ext cx="8596668" cy="693534"/>
          </a:xfrm>
        </p:spPr>
        <p:txBody>
          <a:bodyPr/>
          <a:lstStyle/>
          <a:p>
            <a:r>
              <a:rPr lang="kk-KZ" dirty="0" smtClean="0">
                <a:solidFill>
                  <a:schemeClr val="tx1"/>
                </a:solidFill>
              </a:rPr>
              <a:t>М.Әуезов кітаптары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 descr="ÐÐ°ÑÑÐ¸Ð½ÐºÐ¸ Ð¿Ð¾ Ð·Ð°Ð¿ÑÐ¾ÑÑ Ð¼Ò±ÑÑÐ°Ñ ÓÑÐµÐ·Ð¾Ð²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947" y="778655"/>
            <a:ext cx="3809206" cy="309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ÐÐ°ÑÑÐ¸Ð½ÐºÐ¸ Ð¿Ð¾ Ð·Ð°Ð¿ÑÐ¾ÑÑ Ð¼Ò±ÑÑÐ°Ñ ÓÑÐµÐ·Ð¾Ð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037" y="4112878"/>
            <a:ext cx="3072433" cy="238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ÐÐ°ÑÑÐ¸Ð½ÐºÐ¸ Ð¿Ð¾ Ð·Ð°Ð¿ÑÐ¾ÑÑ Ð¼Ò±ÑÑÐ°Ñ ÓÑÐµÐ·Ð¾Ð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80" y="732065"/>
            <a:ext cx="3199606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ÐÐ°ÑÑÐ¸Ð½ÐºÐ¸ Ð¿Ð¾ Ð·Ð°Ð¿ÑÐ¾ÑÑ Ð¼Ò±ÑÑÐ°Ñ ÓÑÐµÐ·Ð¾Ð²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470" y="4112878"/>
            <a:ext cx="5049078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5-конечная звезда 6"/>
          <p:cNvSpPr/>
          <p:nvPr/>
        </p:nvSpPr>
        <p:spPr>
          <a:xfrm>
            <a:off x="10477500" y="5734846"/>
            <a:ext cx="1667048" cy="914400"/>
          </a:xfrm>
          <a:prstGeom prst="star5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file"/>
              </a:rPr>
              <a:t>видео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4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86710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8"/>
          <p:cNvSpPr txBox="1">
            <a:spLocks noChangeArrowheads="1"/>
          </p:cNvSpPr>
          <p:nvPr/>
        </p:nvSpPr>
        <p:spPr bwMode="auto">
          <a:xfrm rot="-5346000">
            <a:off x="4798220" y="3499645"/>
            <a:ext cx="25939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defTabSz="5715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715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715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715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715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 b="1" dirty="0">
                <a:latin typeface="Times New Roman" panose="02020603050405020304" pitchFamily="18" charset="0"/>
              </a:rPr>
              <a:t>ТАБИҒАТ</a:t>
            </a:r>
          </a:p>
          <a:p>
            <a:pPr eaLnBrk="1" hangingPunct="1"/>
            <a:r>
              <a:rPr lang="ru-RU" sz="3600" b="1" dirty="0">
                <a:latin typeface="Times New Roman" panose="02020603050405020304" pitchFamily="18" charset="0"/>
              </a:rPr>
              <a:t> ПЕРЗЕНТІ</a:t>
            </a:r>
          </a:p>
        </p:txBody>
      </p:sp>
      <p:sp>
        <p:nvSpPr>
          <p:cNvPr id="32772" name="Freeform 9"/>
          <p:cNvSpPr>
            <a:spLocks/>
          </p:cNvSpPr>
          <p:nvPr/>
        </p:nvSpPr>
        <p:spPr bwMode="auto">
          <a:xfrm>
            <a:off x="2135188" y="1557338"/>
            <a:ext cx="4824412" cy="4824412"/>
          </a:xfrm>
          <a:custGeom>
            <a:avLst/>
            <a:gdLst>
              <a:gd name="T0" fmla="*/ 2147483647 w 4465"/>
              <a:gd name="T1" fmla="*/ 2147483647 h 4305"/>
              <a:gd name="T2" fmla="*/ 2147483647 w 4465"/>
              <a:gd name="T3" fmla="*/ 2147483647 h 4305"/>
              <a:gd name="T4" fmla="*/ 2147483647 w 4465"/>
              <a:gd name="T5" fmla="*/ 2147483647 h 4305"/>
              <a:gd name="T6" fmla="*/ 2147483647 w 4465"/>
              <a:gd name="T7" fmla="*/ 2147483647 h 4305"/>
              <a:gd name="T8" fmla="*/ 2147483647 w 4465"/>
              <a:gd name="T9" fmla="*/ 2147483647 h 4305"/>
              <a:gd name="T10" fmla="*/ 2147483647 w 4465"/>
              <a:gd name="T11" fmla="*/ 2147483647 h 4305"/>
              <a:gd name="T12" fmla="*/ 2147483647 w 4465"/>
              <a:gd name="T13" fmla="*/ 2147483647 h 4305"/>
              <a:gd name="T14" fmla="*/ 2147483647 w 4465"/>
              <a:gd name="T15" fmla="*/ 2147483647 h 4305"/>
              <a:gd name="T16" fmla="*/ 2147483647 w 4465"/>
              <a:gd name="T17" fmla="*/ 2147483647 h 4305"/>
              <a:gd name="T18" fmla="*/ 2147483647 w 4465"/>
              <a:gd name="T19" fmla="*/ 2147483647 h 4305"/>
              <a:gd name="T20" fmla="*/ 2147483647 w 4465"/>
              <a:gd name="T21" fmla="*/ 2147483647 h 4305"/>
              <a:gd name="T22" fmla="*/ 2147483647 w 4465"/>
              <a:gd name="T23" fmla="*/ 2147483647 h 4305"/>
              <a:gd name="T24" fmla="*/ 2147483647 w 4465"/>
              <a:gd name="T25" fmla="*/ 2147483647 h 4305"/>
              <a:gd name="T26" fmla="*/ 2147483647 w 4465"/>
              <a:gd name="T27" fmla="*/ 2147483647 h 4305"/>
              <a:gd name="T28" fmla="*/ 2147483647 w 4465"/>
              <a:gd name="T29" fmla="*/ 2147483647 h 4305"/>
              <a:gd name="T30" fmla="*/ 2147483647 w 4465"/>
              <a:gd name="T31" fmla="*/ 2147483647 h 4305"/>
              <a:gd name="T32" fmla="*/ 2147483647 w 4465"/>
              <a:gd name="T33" fmla="*/ 2147483647 h 4305"/>
              <a:gd name="T34" fmla="*/ 2147483647 w 4465"/>
              <a:gd name="T35" fmla="*/ 2147483647 h 4305"/>
              <a:gd name="T36" fmla="*/ 2147483647 w 4465"/>
              <a:gd name="T37" fmla="*/ 2147483647 h 4305"/>
              <a:gd name="T38" fmla="*/ 2147483647 w 4465"/>
              <a:gd name="T39" fmla="*/ 2147483647 h 4305"/>
              <a:gd name="T40" fmla="*/ 1907398251 w 4465"/>
              <a:gd name="T41" fmla="*/ 2147483647 h 4305"/>
              <a:gd name="T42" fmla="*/ 1564341109 w 4465"/>
              <a:gd name="T43" fmla="*/ 2147483647 h 4305"/>
              <a:gd name="T44" fmla="*/ 1262450824 w 4465"/>
              <a:gd name="T45" fmla="*/ 2147483647 h 4305"/>
              <a:gd name="T46" fmla="*/ 974282554 w 4465"/>
              <a:gd name="T47" fmla="*/ 2147483647 h 4305"/>
              <a:gd name="T48" fmla="*/ 727281412 w 4465"/>
              <a:gd name="T49" fmla="*/ 2147483647 h 4305"/>
              <a:gd name="T50" fmla="*/ 521446991 w 4465"/>
              <a:gd name="T51" fmla="*/ 2147483647 h 4305"/>
              <a:gd name="T52" fmla="*/ 329334992 w 4465"/>
              <a:gd name="T53" fmla="*/ 2147483647 h 4305"/>
              <a:gd name="T54" fmla="*/ 192112067 w 4465"/>
              <a:gd name="T55" fmla="*/ 2147483647 h 4305"/>
              <a:gd name="T56" fmla="*/ 82333748 w 4465"/>
              <a:gd name="T57" fmla="*/ 2147483647 h 4305"/>
              <a:gd name="T58" fmla="*/ 13722290 w 4465"/>
              <a:gd name="T59" fmla="*/ 2147483647 h 4305"/>
              <a:gd name="T60" fmla="*/ 0 w 4465"/>
              <a:gd name="T61" fmla="*/ 2147483647 h 4305"/>
              <a:gd name="T62" fmla="*/ 13722290 w 4465"/>
              <a:gd name="T63" fmla="*/ 2147483647 h 4305"/>
              <a:gd name="T64" fmla="*/ 82333748 w 4465"/>
              <a:gd name="T65" fmla="*/ 2147483647 h 4305"/>
              <a:gd name="T66" fmla="*/ 192112067 w 4465"/>
              <a:gd name="T67" fmla="*/ 2147483647 h 4305"/>
              <a:gd name="T68" fmla="*/ 329334992 w 4465"/>
              <a:gd name="T69" fmla="*/ 2147483647 h 4305"/>
              <a:gd name="T70" fmla="*/ 521446991 w 4465"/>
              <a:gd name="T71" fmla="*/ 1921359590 h 4305"/>
              <a:gd name="T72" fmla="*/ 727281412 w 4465"/>
              <a:gd name="T73" fmla="*/ 1565552362 h 4305"/>
              <a:gd name="T74" fmla="*/ 974282554 w 4465"/>
              <a:gd name="T75" fmla="*/ 1266674291 h 4305"/>
              <a:gd name="T76" fmla="*/ 1262450824 w 4465"/>
              <a:gd name="T77" fmla="*/ 982028228 h 4305"/>
              <a:gd name="T78" fmla="*/ 1564341109 w 4465"/>
              <a:gd name="T79" fmla="*/ 725847025 h 4305"/>
              <a:gd name="T80" fmla="*/ 1907398251 w 4465"/>
              <a:gd name="T81" fmla="*/ 512362548 h 4305"/>
              <a:gd name="T82" fmla="*/ 2147483647 w 4465"/>
              <a:gd name="T83" fmla="*/ 327342790 h 4305"/>
              <a:gd name="T84" fmla="*/ 2147483647 w 4465"/>
              <a:gd name="T85" fmla="*/ 185019828 h 4305"/>
              <a:gd name="T86" fmla="*/ 2147483647 w 4465"/>
              <a:gd name="T87" fmla="*/ 71161463 h 4305"/>
              <a:gd name="T88" fmla="*/ 2147483647 w 4465"/>
              <a:gd name="T89" fmla="*/ 14232293 h 4305"/>
              <a:gd name="T90" fmla="*/ 2147483647 w 4465"/>
              <a:gd name="T91" fmla="*/ 0 h 4305"/>
              <a:gd name="T92" fmla="*/ 2147483647 w 4465"/>
              <a:gd name="T93" fmla="*/ 14232293 h 4305"/>
              <a:gd name="T94" fmla="*/ 2147483647 w 4465"/>
              <a:gd name="T95" fmla="*/ 71161463 h 4305"/>
              <a:gd name="T96" fmla="*/ 2147483647 w 4465"/>
              <a:gd name="T97" fmla="*/ 185019828 h 4305"/>
              <a:gd name="T98" fmla="*/ 2147483647 w 4465"/>
              <a:gd name="T99" fmla="*/ 327342790 h 4305"/>
              <a:gd name="T100" fmla="*/ 2147483647 w 4465"/>
              <a:gd name="T101" fmla="*/ 512362548 h 4305"/>
              <a:gd name="T102" fmla="*/ 2147483647 w 4465"/>
              <a:gd name="T103" fmla="*/ 725847025 h 4305"/>
              <a:gd name="T104" fmla="*/ 2147483647 w 4465"/>
              <a:gd name="T105" fmla="*/ 982028228 h 4305"/>
              <a:gd name="T106" fmla="*/ 2147483647 w 4465"/>
              <a:gd name="T107" fmla="*/ 1266674291 h 4305"/>
              <a:gd name="T108" fmla="*/ 2147483647 w 4465"/>
              <a:gd name="T109" fmla="*/ 1565552362 h 4305"/>
              <a:gd name="T110" fmla="*/ 2147483647 w 4465"/>
              <a:gd name="T111" fmla="*/ 1921359590 h 4305"/>
              <a:gd name="T112" fmla="*/ 2147483647 w 4465"/>
              <a:gd name="T113" fmla="*/ 2147483647 h 4305"/>
              <a:gd name="T114" fmla="*/ 2147483647 w 4465"/>
              <a:gd name="T115" fmla="*/ 2147483647 h 4305"/>
              <a:gd name="T116" fmla="*/ 2147483647 w 4465"/>
              <a:gd name="T117" fmla="*/ 2147483647 h 4305"/>
              <a:gd name="T118" fmla="*/ 2147483647 w 4465"/>
              <a:gd name="T119" fmla="*/ 2147483647 h 4305"/>
              <a:gd name="T120" fmla="*/ 2147483647 w 4465"/>
              <a:gd name="T121" fmla="*/ 2147483647 h 430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465"/>
              <a:gd name="T184" fmla="*/ 0 h 4305"/>
              <a:gd name="T185" fmla="*/ 4465 w 4465"/>
              <a:gd name="T186" fmla="*/ 4305 h 430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465" h="4305">
                <a:moveTo>
                  <a:pt x="4464" y="2152"/>
                </a:moveTo>
                <a:lnTo>
                  <a:pt x="4456" y="2376"/>
                </a:lnTo>
                <a:lnTo>
                  <a:pt x="4416" y="2600"/>
                </a:lnTo>
                <a:lnTo>
                  <a:pt x="4352" y="2816"/>
                </a:lnTo>
                <a:lnTo>
                  <a:pt x="4272" y="3024"/>
                </a:lnTo>
                <a:lnTo>
                  <a:pt x="4160" y="3232"/>
                </a:lnTo>
                <a:lnTo>
                  <a:pt x="4040" y="3424"/>
                </a:lnTo>
                <a:lnTo>
                  <a:pt x="3896" y="3592"/>
                </a:lnTo>
                <a:lnTo>
                  <a:pt x="3728" y="3752"/>
                </a:lnTo>
                <a:lnTo>
                  <a:pt x="3552" y="3896"/>
                </a:lnTo>
                <a:lnTo>
                  <a:pt x="3344" y="4016"/>
                </a:lnTo>
                <a:lnTo>
                  <a:pt x="3136" y="4120"/>
                </a:lnTo>
                <a:lnTo>
                  <a:pt x="2920" y="4200"/>
                </a:lnTo>
                <a:lnTo>
                  <a:pt x="2704" y="4264"/>
                </a:lnTo>
                <a:lnTo>
                  <a:pt x="2464" y="4296"/>
                </a:lnTo>
                <a:lnTo>
                  <a:pt x="2232" y="4304"/>
                </a:lnTo>
                <a:lnTo>
                  <a:pt x="2000" y="4296"/>
                </a:lnTo>
                <a:lnTo>
                  <a:pt x="1760" y="4264"/>
                </a:lnTo>
                <a:lnTo>
                  <a:pt x="1544" y="4200"/>
                </a:lnTo>
                <a:lnTo>
                  <a:pt x="1328" y="4120"/>
                </a:lnTo>
                <a:lnTo>
                  <a:pt x="1112" y="4016"/>
                </a:lnTo>
                <a:lnTo>
                  <a:pt x="912" y="3896"/>
                </a:lnTo>
                <a:lnTo>
                  <a:pt x="736" y="3752"/>
                </a:lnTo>
                <a:lnTo>
                  <a:pt x="568" y="3592"/>
                </a:lnTo>
                <a:lnTo>
                  <a:pt x="424" y="3424"/>
                </a:lnTo>
                <a:lnTo>
                  <a:pt x="304" y="3232"/>
                </a:lnTo>
                <a:lnTo>
                  <a:pt x="192" y="3024"/>
                </a:lnTo>
                <a:lnTo>
                  <a:pt x="112" y="2816"/>
                </a:lnTo>
                <a:lnTo>
                  <a:pt x="48" y="2600"/>
                </a:lnTo>
                <a:lnTo>
                  <a:pt x="8" y="2376"/>
                </a:lnTo>
                <a:lnTo>
                  <a:pt x="0" y="2152"/>
                </a:lnTo>
                <a:lnTo>
                  <a:pt x="8" y="1928"/>
                </a:lnTo>
                <a:lnTo>
                  <a:pt x="48" y="1704"/>
                </a:lnTo>
                <a:lnTo>
                  <a:pt x="112" y="1488"/>
                </a:lnTo>
                <a:lnTo>
                  <a:pt x="192" y="1280"/>
                </a:lnTo>
                <a:lnTo>
                  <a:pt x="304" y="1080"/>
                </a:lnTo>
                <a:lnTo>
                  <a:pt x="424" y="880"/>
                </a:lnTo>
                <a:lnTo>
                  <a:pt x="568" y="712"/>
                </a:lnTo>
                <a:lnTo>
                  <a:pt x="736" y="552"/>
                </a:lnTo>
                <a:lnTo>
                  <a:pt x="912" y="408"/>
                </a:lnTo>
                <a:lnTo>
                  <a:pt x="1112" y="288"/>
                </a:lnTo>
                <a:lnTo>
                  <a:pt x="1328" y="184"/>
                </a:lnTo>
                <a:lnTo>
                  <a:pt x="1544" y="104"/>
                </a:lnTo>
                <a:lnTo>
                  <a:pt x="1760" y="40"/>
                </a:lnTo>
                <a:lnTo>
                  <a:pt x="2000" y="8"/>
                </a:lnTo>
                <a:lnTo>
                  <a:pt x="2232" y="0"/>
                </a:lnTo>
                <a:lnTo>
                  <a:pt x="2464" y="8"/>
                </a:lnTo>
                <a:lnTo>
                  <a:pt x="2704" y="40"/>
                </a:lnTo>
                <a:lnTo>
                  <a:pt x="2920" y="104"/>
                </a:lnTo>
                <a:lnTo>
                  <a:pt x="3136" y="184"/>
                </a:lnTo>
                <a:lnTo>
                  <a:pt x="3344" y="288"/>
                </a:lnTo>
                <a:lnTo>
                  <a:pt x="3552" y="408"/>
                </a:lnTo>
                <a:lnTo>
                  <a:pt x="3728" y="552"/>
                </a:lnTo>
                <a:lnTo>
                  <a:pt x="3896" y="712"/>
                </a:lnTo>
                <a:lnTo>
                  <a:pt x="4040" y="880"/>
                </a:lnTo>
                <a:lnTo>
                  <a:pt x="4160" y="1080"/>
                </a:lnTo>
                <a:lnTo>
                  <a:pt x="4272" y="1280"/>
                </a:lnTo>
                <a:lnTo>
                  <a:pt x="4352" y="1488"/>
                </a:lnTo>
                <a:lnTo>
                  <a:pt x="4416" y="1704"/>
                </a:lnTo>
                <a:lnTo>
                  <a:pt x="4456" y="1928"/>
                </a:lnTo>
                <a:lnTo>
                  <a:pt x="4464" y="2152"/>
                </a:lnTo>
                <a:close/>
              </a:path>
            </a:pathLst>
          </a:custGeom>
          <a:noFill/>
          <a:ln w="101600" cmpd="sng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3" name="Freeform 10"/>
          <p:cNvSpPr>
            <a:spLocks/>
          </p:cNvSpPr>
          <p:nvPr/>
        </p:nvSpPr>
        <p:spPr bwMode="auto">
          <a:xfrm>
            <a:off x="5039892" y="1484312"/>
            <a:ext cx="5184775" cy="4897438"/>
          </a:xfrm>
          <a:custGeom>
            <a:avLst/>
            <a:gdLst>
              <a:gd name="T0" fmla="*/ 2147483647 w 4249"/>
              <a:gd name="T1" fmla="*/ 2147483647 h 4161"/>
              <a:gd name="T2" fmla="*/ 2147483647 w 4249"/>
              <a:gd name="T3" fmla="*/ 2147483647 h 4161"/>
              <a:gd name="T4" fmla="*/ 2147483647 w 4249"/>
              <a:gd name="T5" fmla="*/ 2147483647 h 4161"/>
              <a:gd name="T6" fmla="*/ 2147483647 w 4249"/>
              <a:gd name="T7" fmla="*/ 2147483647 h 4161"/>
              <a:gd name="T8" fmla="*/ 2147483647 w 4249"/>
              <a:gd name="T9" fmla="*/ 2147483647 h 4161"/>
              <a:gd name="T10" fmla="*/ 2147483647 w 4249"/>
              <a:gd name="T11" fmla="*/ 2147483647 h 4161"/>
              <a:gd name="T12" fmla="*/ 2147483647 w 4249"/>
              <a:gd name="T13" fmla="*/ 2147483647 h 4161"/>
              <a:gd name="T14" fmla="*/ 2147483647 w 4249"/>
              <a:gd name="T15" fmla="*/ 2147483647 h 4161"/>
              <a:gd name="T16" fmla="*/ 2147483647 w 4249"/>
              <a:gd name="T17" fmla="*/ 2147483647 h 4161"/>
              <a:gd name="T18" fmla="*/ 2147483647 w 4249"/>
              <a:gd name="T19" fmla="*/ 2147483647 h 4161"/>
              <a:gd name="T20" fmla="*/ 2147483647 w 4249"/>
              <a:gd name="T21" fmla="*/ 2147483647 h 4161"/>
              <a:gd name="T22" fmla="*/ 2147483647 w 4249"/>
              <a:gd name="T23" fmla="*/ 2147483647 h 4161"/>
              <a:gd name="T24" fmla="*/ 2147483647 w 4249"/>
              <a:gd name="T25" fmla="*/ 2147483647 h 4161"/>
              <a:gd name="T26" fmla="*/ 2147483647 w 4249"/>
              <a:gd name="T27" fmla="*/ 2147483647 h 4161"/>
              <a:gd name="T28" fmla="*/ 2147483647 w 4249"/>
              <a:gd name="T29" fmla="*/ 2147483647 h 4161"/>
              <a:gd name="T30" fmla="*/ 2147483647 w 4249"/>
              <a:gd name="T31" fmla="*/ 2147483647 h 4161"/>
              <a:gd name="T32" fmla="*/ 2147483647 w 4249"/>
              <a:gd name="T33" fmla="*/ 2147483647 h 4161"/>
              <a:gd name="T34" fmla="*/ 2147483647 w 4249"/>
              <a:gd name="T35" fmla="*/ 2147483647 h 4161"/>
              <a:gd name="T36" fmla="*/ 2147483647 w 4249"/>
              <a:gd name="T37" fmla="*/ 2147483647 h 4161"/>
              <a:gd name="T38" fmla="*/ 2147483647 w 4249"/>
              <a:gd name="T39" fmla="*/ 2147483647 h 4161"/>
              <a:gd name="T40" fmla="*/ 2061097204 w 4249"/>
              <a:gd name="T41" fmla="*/ 2147483647 h 4161"/>
              <a:gd name="T42" fmla="*/ 1689169999 w 4249"/>
              <a:gd name="T43" fmla="*/ 2147483647 h 4161"/>
              <a:gd name="T44" fmla="*/ 1363733695 w 4249"/>
              <a:gd name="T45" fmla="*/ 2147483647 h 4161"/>
              <a:gd name="T46" fmla="*/ 1053794052 w 4249"/>
              <a:gd name="T47" fmla="*/ 2147483647 h 4161"/>
              <a:gd name="T48" fmla="*/ 774848649 w 4249"/>
              <a:gd name="T49" fmla="*/ 2147483647 h 4161"/>
              <a:gd name="T50" fmla="*/ 557890960 w 4249"/>
              <a:gd name="T51" fmla="*/ 2147483647 h 4161"/>
              <a:gd name="T52" fmla="*/ 356430391 w 4249"/>
              <a:gd name="T53" fmla="*/ 2147483647 h 4161"/>
              <a:gd name="T54" fmla="*/ 201460646 w 4249"/>
              <a:gd name="T55" fmla="*/ 2147483647 h 4161"/>
              <a:gd name="T56" fmla="*/ 77484853 w 4249"/>
              <a:gd name="T57" fmla="*/ 2147483647 h 4161"/>
              <a:gd name="T58" fmla="*/ 15496972 w 4249"/>
              <a:gd name="T59" fmla="*/ 2147483647 h 4161"/>
              <a:gd name="T60" fmla="*/ 0 w 4249"/>
              <a:gd name="T61" fmla="*/ 2147483647 h 4161"/>
              <a:gd name="T62" fmla="*/ 15496972 w 4249"/>
              <a:gd name="T63" fmla="*/ 2147483647 h 4161"/>
              <a:gd name="T64" fmla="*/ 77484853 w 4249"/>
              <a:gd name="T65" fmla="*/ 2147483647 h 4161"/>
              <a:gd name="T66" fmla="*/ 201460646 w 4249"/>
              <a:gd name="T67" fmla="*/ 2147483647 h 4161"/>
              <a:gd name="T68" fmla="*/ 356430391 w 4249"/>
              <a:gd name="T69" fmla="*/ 2147483647 h 4161"/>
              <a:gd name="T70" fmla="*/ 557890960 w 4249"/>
              <a:gd name="T71" fmla="*/ 1943203266 h 4161"/>
              <a:gd name="T72" fmla="*/ 774848649 w 4249"/>
              <a:gd name="T73" fmla="*/ 1599405870 h 4161"/>
              <a:gd name="T74" fmla="*/ 1053794052 w 4249"/>
              <a:gd name="T75" fmla="*/ 1285503898 h 4161"/>
              <a:gd name="T76" fmla="*/ 1363733695 w 4249"/>
              <a:gd name="T77" fmla="*/ 986549346 h 4161"/>
              <a:gd name="T78" fmla="*/ 1689169999 w 4249"/>
              <a:gd name="T79" fmla="*/ 732438227 h 4161"/>
              <a:gd name="T80" fmla="*/ 2061097204 w 4249"/>
              <a:gd name="T81" fmla="*/ 523170099 h 4161"/>
              <a:gd name="T82" fmla="*/ 2147483647 w 4249"/>
              <a:gd name="T83" fmla="*/ 328849831 h 4161"/>
              <a:gd name="T84" fmla="*/ 2147483647 w 4249"/>
              <a:gd name="T85" fmla="*/ 194320341 h 4161"/>
              <a:gd name="T86" fmla="*/ 2147483647 w 4249"/>
              <a:gd name="T87" fmla="*/ 74738583 h 4161"/>
              <a:gd name="T88" fmla="*/ 2147483647 w 4249"/>
              <a:gd name="T89" fmla="*/ 14947718 h 4161"/>
              <a:gd name="T90" fmla="*/ 2147483647 w 4249"/>
              <a:gd name="T91" fmla="*/ 0 h 4161"/>
              <a:gd name="T92" fmla="*/ 2147483647 w 4249"/>
              <a:gd name="T93" fmla="*/ 14947718 h 4161"/>
              <a:gd name="T94" fmla="*/ 2147483647 w 4249"/>
              <a:gd name="T95" fmla="*/ 74738583 h 4161"/>
              <a:gd name="T96" fmla="*/ 2147483647 w 4249"/>
              <a:gd name="T97" fmla="*/ 194320341 h 4161"/>
              <a:gd name="T98" fmla="*/ 2147483647 w 4249"/>
              <a:gd name="T99" fmla="*/ 328849831 h 4161"/>
              <a:gd name="T100" fmla="*/ 2147483647 w 4249"/>
              <a:gd name="T101" fmla="*/ 523170099 h 4161"/>
              <a:gd name="T102" fmla="*/ 2147483647 w 4249"/>
              <a:gd name="T103" fmla="*/ 732438227 h 4161"/>
              <a:gd name="T104" fmla="*/ 2147483647 w 4249"/>
              <a:gd name="T105" fmla="*/ 986549346 h 4161"/>
              <a:gd name="T106" fmla="*/ 2147483647 w 4249"/>
              <a:gd name="T107" fmla="*/ 1285503898 h 4161"/>
              <a:gd name="T108" fmla="*/ 2147483647 w 4249"/>
              <a:gd name="T109" fmla="*/ 1599405870 h 4161"/>
              <a:gd name="T110" fmla="*/ 2147483647 w 4249"/>
              <a:gd name="T111" fmla="*/ 1943203266 h 4161"/>
              <a:gd name="T112" fmla="*/ 2147483647 w 4249"/>
              <a:gd name="T113" fmla="*/ 2147483647 h 4161"/>
              <a:gd name="T114" fmla="*/ 2147483647 w 4249"/>
              <a:gd name="T115" fmla="*/ 2147483647 h 4161"/>
              <a:gd name="T116" fmla="*/ 2147483647 w 4249"/>
              <a:gd name="T117" fmla="*/ 2147483647 h 4161"/>
              <a:gd name="T118" fmla="*/ 2147483647 w 4249"/>
              <a:gd name="T119" fmla="*/ 2147483647 h 4161"/>
              <a:gd name="T120" fmla="*/ 2147483647 w 4249"/>
              <a:gd name="T121" fmla="*/ 2147483647 h 416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249"/>
              <a:gd name="T184" fmla="*/ 0 h 4161"/>
              <a:gd name="T185" fmla="*/ 4249 w 4249"/>
              <a:gd name="T186" fmla="*/ 4161 h 416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249" h="4161">
                <a:moveTo>
                  <a:pt x="4248" y="2080"/>
                </a:moveTo>
                <a:lnTo>
                  <a:pt x="4240" y="2296"/>
                </a:lnTo>
                <a:lnTo>
                  <a:pt x="4208" y="2520"/>
                </a:lnTo>
                <a:lnTo>
                  <a:pt x="4144" y="2728"/>
                </a:lnTo>
                <a:lnTo>
                  <a:pt x="4064" y="2920"/>
                </a:lnTo>
                <a:lnTo>
                  <a:pt x="3960" y="3120"/>
                </a:lnTo>
                <a:lnTo>
                  <a:pt x="3848" y="3304"/>
                </a:lnTo>
                <a:lnTo>
                  <a:pt x="3704" y="3472"/>
                </a:lnTo>
                <a:lnTo>
                  <a:pt x="3544" y="3632"/>
                </a:lnTo>
                <a:lnTo>
                  <a:pt x="3376" y="3768"/>
                </a:lnTo>
                <a:lnTo>
                  <a:pt x="3184" y="3880"/>
                </a:lnTo>
                <a:lnTo>
                  <a:pt x="2984" y="3984"/>
                </a:lnTo>
                <a:lnTo>
                  <a:pt x="2784" y="4056"/>
                </a:lnTo>
                <a:lnTo>
                  <a:pt x="2568" y="4120"/>
                </a:lnTo>
                <a:lnTo>
                  <a:pt x="2344" y="4152"/>
                </a:lnTo>
                <a:lnTo>
                  <a:pt x="2120" y="4160"/>
                </a:lnTo>
                <a:lnTo>
                  <a:pt x="1904" y="4152"/>
                </a:lnTo>
                <a:lnTo>
                  <a:pt x="1680" y="4120"/>
                </a:lnTo>
                <a:lnTo>
                  <a:pt x="1464" y="4056"/>
                </a:lnTo>
                <a:lnTo>
                  <a:pt x="1264" y="3984"/>
                </a:lnTo>
                <a:lnTo>
                  <a:pt x="1064" y="3880"/>
                </a:lnTo>
                <a:lnTo>
                  <a:pt x="872" y="3768"/>
                </a:lnTo>
                <a:lnTo>
                  <a:pt x="704" y="3632"/>
                </a:lnTo>
                <a:lnTo>
                  <a:pt x="544" y="3472"/>
                </a:lnTo>
                <a:lnTo>
                  <a:pt x="400" y="3304"/>
                </a:lnTo>
                <a:lnTo>
                  <a:pt x="288" y="3120"/>
                </a:lnTo>
                <a:lnTo>
                  <a:pt x="184" y="2920"/>
                </a:lnTo>
                <a:lnTo>
                  <a:pt x="104" y="2728"/>
                </a:lnTo>
                <a:lnTo>
                  <a:pt x="40" y="2520"/>
                </a:lnTo>
                <a:lnTo>
                  <a:pt x="8" y="2296"/>
                </a:lnTo>
                <a:lnTo>
                  <a:pt x="0" y="2080"/>
                </a:lnTo>
                <a:lnTo>
                  <a:pt x="8" y="1864"/>
                </a:lnTo>
                <a:lnTo>
                  <a:pt x="40" y="1640"/>
                </a:lnTo>
                <a:lnTo>
                  <a:pt x="104" y="1432"/>
                </a:lnTo>
                <a:lnTo>
                  <a:pt x="184" y="1240"/>
                </a:lnTo>
                <a:lnTo>
                  <a:pt x="288" y="1040"/>
                </a:lnTo>
                <a:lnTo>
                  <a:pt x="400" y="856"/>
                </a:lnTo>
                <a:lnTo>
                  <a:pt x="544" y="688"/>
                </a:lnTo>
                <a:lnTo>
                  <a:pt x="704" y="528"/>
                </a:lnTo>
                <a:lnTo>
                  <a:pt x="872" y="392"/>
                </a:lnTo>
                <a:lnTo>
                  <a:pt x="1064" y="280"/>
                </a:lnTo>
                <a:lnTo>
                  <a:pt x="1264" y="176"/>
                </a:lnTo>
                <a:lnTo>
                  <a:pt x="1464" y="104"/>
                </a:lnTo>
                <a:lnTo>
                  <a:pt x="1680" y="40"/>
                </a:lnTo>
                <a:lnTo>
                  <a:pt x="1904" y="8"/>
                </a:lnTo>
                <a:lnTo>
                  <a:pt x="2120" y="0"/>
                </a:lnTo>
                <a:lnTo>
                  <a:pt x="2344" y="8"/>
                </a:lnTo>
                <a:lnTo>
                  <a:pt x="2568" y="40"/>
                </a:lnTo>
                <a:lnTo>
                  <a:pt x="2784" y="104"/>
                </a:lnTo>
                <a:lnTo>
                  <a:pt x="2984" y="176"/>
                </a:lnTo>
                <a:lnTo>
                  <a:pt x="3184" y="280"/>
                </a:lnTo>
                <a:lnTo>
                  <a:pt x="3376" y="392"/>
                </a:lnTo>
                <a:lnTo>
                  <a:pt x="3544" y="528"/>
                </a:lnTo>
                <a:lnTo>
                  <a:pt x="3704" y="688"/>
                </a:lnTo>
                <a:lnTo>
                  <a:pt x="3848" y="856"/>
                </a:lnTo>
                <a:lnTo>
                  <a:pt x="3960" y="1040"/>
                </a:lnTo>
                <a:lnTo>
                  <a:pt x="4064" y="1240"/>
                </a:lnTo>
                <a:lnTo>
                  <a:pt x="4144" y="1432"/>
                </a:lnTo>
                <a:lnTo>
                  <a:pt x="4208" y="1640"/>
                </a:lnTo>
                <a:lnTo>
                  <a:pt x="4240" y="1864"/>
                </a:lnTo>
                <a:lnTo>
                  <a:pt x="4248" y="2080"/>
                </a:lnTo>
                <a:close/>
              </a:path>
            </a:pathLst>
          </a:custGeom>
          <a:noFill/>
          <a:ln w="101600" cmpd="sng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4" name="WordArt 6"/>
          <p:cNvSpPr>
            <a:spLocks noChangeArrowheads="1" noChangeShapeType="1" noTextEdit="1"/>
          </p:cNvSpPr>
          <p:nvPr/>
        </p:nvSpPr>
        <p:spPr bwMode="auto">
          <a:xfrm>
            <a:off x="1847850" y="260350"/>
            <a:ext cx="8351838" cy="698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k-KZ" sz="12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Венн диаграммасы</a:t>
            </a:r>
            <a:endParaRPr lang="ru-RU" sz="12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2775" name="WordArt 7"/>
          <p:cNvSpPr>
            <a:spLocks noChangeArrowheads="1" noChangeShapeType="1" noTextEdit="1"/>
          </p:cNvSpPr>
          <p:nvPr/>
        </p:nvSpPr>
        <p:spPr bwMode="auto">
          <a:xfrm rot="-2309995">
            <a:off x="1919288" y="1700213"/>
            <a:ext cx="1746250" cy="665162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296404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Impact" panose="020B0806030902050204" pitchFamily="34" charset="0"/>
              </a:rPr>
              <a:t>Адам</a:t>
            </a:r>
          </a:p>
        </p:txBody>
      </p:sp>
      <p:sp>
        <p:nvSpPr>
          <p:cNvPr id="32776" name="WordArt 8"/>
          <p:cNvSpPr>
            <a:spLocks noChangeArrowheads="1" noChangeShapeType="1" noTextEdit="1"/>
          </p:cNvSpPr>
          <p:nvPr/>
        </p:nvSpPr>
        <p:spPr bwMode="auto">
          <a:xfrm rot="1528837">
            <a:off x="7496654" y="1366389"/>
            <a:ext cx="2672212" cy="863600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14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Қасқыр</a:t>
            </a:r>
            <a:endParaRPr lang="ru-RU" sz="1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7030A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855914" y="2492375"/>
            <a:ext cx="256166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 i="1"/>
              <a:t>Сөйлейді,</a:t>
            </a:r>
          </a:p>
          <a:p>
            <a:pPr eaLnBrk="1" hangingPunct="1"/>
            <a:r>
              <a:rPr lang="ru-RU" sz="2400" b="1" i="1"/>
              <a:t>еңбектенеді,</a:t>
            </a:r>
          </a:p>
          <a:p>
            <a:pPr eaLnBrk="1" hangingPunct="1"/>
            <a:r>
              <a:rPr lang="ru-RU" sz="2400" b="1" i="1"/>
              <a:t>ойлайды, </a:t>
            </a:r>
          </a:p>
          <a:p>
            <a:pPr eaLnBrk="1" hangingPunct="1"/>
            <a:r>
              <a:rPr lang="ru-RU" sz="2400" b="1" i="1"/>
              <a:t>оқиды,</a:t>
            </a:r>
          </a:p>
          <a:p>
            <a:pPr eaLnBrk="1" hangingPunct="1"/>
            <a:r>
              <a:rPr lang="ru-RU" sz="2400" b="1" i="1"/>
              <a:t>түсінеді, </a:t>
            </a:r>
          </a:p>
          <a:p>
            <a:pPr eaLnBrk="1" hangingPunct="1"/>
            <a:r>
              <a:rPr lang="ru-RU" sz="2400" b="1" i="1"/>
              <a:t>қоректенеді,</a:t>
            </a:r>
          </a:p>
          <a:p>
            <a:pPr eaLnBrk="1" hangingPunct="1"/>
            <a:r>
              <a:rPr lang="ru-RU" sz="2400" b="1" i="1"/>
              <a:t>сезім мүшелері</a:t>
            </a:r>
          </a:p>
          <a:p>
            <a:pPr eaLnBrk="1" hangingPunct="1"/>
            <a:r>
              <a:rPr lang="ru-RU" sz="2400" b="1" i="1"/>
              <a:t> дамыған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7032626" y="2636838"/>
            <a:ext cx="278050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 i="1" dirty="0" err="1"/>
              <a:t>Жыртқыш</a:t>
            </a:r>
            <a:r>
              <a:rPr lang="ru-RU" sz="2400" b="1" i="1" dirty="0"/>
              <a:t>, </a:t>
            </a:r>
          </a:p>
          <a:p>
            <a:pPr eaLnBrk="1" hangingPunct="1"/>
            <a:r>
              <a:rPr lang="ru-RU" sz="2400" b="1" i="1" dirty="0"/>
              <a:t>дала санитары, </a:t>
            </a:r>
          </a:p>
          <a:p>
            <a:pPr eaLnBrk="1" hangingPunct="1"/>
            <a:r>
              <a:rPr lang="ru-RU" sz="2400" b="1" i="1" dirty="0" err="1"/>
              <a:t>бөрі</a:t>
            </a:r>
            <a:r>
              <a:rPr lang="ru-RU" sz="2400" b="1" i="1" dirty="0"/>
              <a:t>, </a:t>
            </a:r>
          </a:p>
          <a:p>
            <a:pPr eaLnBrk="1" hangingPunct="1"/>
            <a:r>
              <a:rPr lang="ru-RU" sz="2400" b="1" i="1" dirty="0"/>
              <a:t>дала </a:t>
            </a:r>
            <a:r>
              <a:rPr lang="ru-RU" sz="2400" b="1" i="1" dirty="0" err="1"/>
              <a:t>тағысы</a:t>
            </a:r>
            <a:r>
              <a:rPr lang="ru-RU" sz="2400" b="1" i="1" dirty="0"/>
              <a:t>,</a:t>
            </a:r>
          </a:p>
          <a:p>
            <a:pPr eaLnBrk="1" hangingPunct="1"/>
            <a:r>
              <a:rPr lang="ru-RU" sz="2400" b="1" i="1" dirty="0" err="1"/>
              <a:t>қомағай</a:t>
            </a:r>
            <a:r>
              <a:rPr lang="ru-RU" sz="2400" b="1" i="1" dirty="0"/>
              <a:t>,</a:t>
            </a:r>
          </a:p>
          <a:p>
            <a:pPr eaLnBrk="1" hangingPunct="1"/>
            <a:r>
              <a:rPr lang="ru-RU" sz="2400" b="1" i="1" dirty="0" err="1"/>
              <a:t>мейірімсіз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262109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  <p:bldP spid="32772" grpId="0" animBg="1"/>
      <p:bldP spid="32773" grpId="0" animBg="1"/>
      <p:bldP spid="32774" grpId="0" animBg="1"/>
      <p:bldP spid="32775" grpId="0"/>
      <p:bldP spid="32776" grpId="0"/>
      <p:bldP spid="32777" grpId="0"/>
      <p:bldP spid="32778" grpId="0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460</TotalTime>
  <Words>216</Words>
  <Application>Microsoft Office PowerPoint</Application>
  <PresentationFormat>Широкоэкранный</PresentationFormat>
  <Paragraphs>85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Impact</vt:lpstr>
      <vt:lpstr>Microsoft Sans Serif</vt:lpstr>
      <vt:lpstr>Times New Roman</vt:lpstr>
      <vt:lpstr>Trebuchet MS</vt:lpstr>
      <vt:lpstr>Wingdings 3</vt:lpstr>
      <vt:lpstr>Грань</vt:lpstr>
      <vt:lpstr>Презентация PowerPoint</vt:lpstr>
      <vt:lpstr>Өткенді пысықтау. </vt:lpstr>
      <vt:lpstr>Презентация PowerPoint</vt:lpstr>
      <vt:lpstr>Презентация PowerPoint</vt:lpstr>
      <vt:lpstr>                       Сәуірдің жиырма алтысы </vt:lpstr>
      <vt:lpstr>Презентация PowerPoint</vt:lpstr>
      <vt:lpstr>2. М.Әуезовтің әңгімелері  М.Әуезовтің әңгімелерінің  негізгі тақырыптары – қазақ ауылындағы кедейлер өмірін, қорғансыз жандардың тұрмыс-тіршілігін суреттейді. Әңгімелері: «Қорғансыздың күні», «Жетім», «Қыр суреттері», «Кім кінәлі», «Сөніп-жану», т.б. Повестері: «Көксерек», «Қараш-қараш оқиғасы», «Қилы заман». </vt:lpstr>
      <vt:lpstr>М.Әуезов кітаптары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28</cp:revision>
  <dcterms:created xsi:type="dcterms:W3CDTF">2018-04-24T14:41:48Z</dcterms:created>
  <dcterms:modified xsi:type="dcterms:W3CDTF">2018-04-25T15:54:47Z</dcterms:modified>
</cp:coreProperties>
</file>